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83064-4EBE-4528-9E70-5C39D9F43B62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D8B2-BEDA-4796-B517-58E1AECB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99FF9-8293-4D13-A8F0-4082F531EC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656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99FF9-8293-4D13-A8F0-4082F531EC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23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9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32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96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44F60-0CE8-4B6B-BBCE-8E6EE3C8926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03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3283B-29F2-43AA-862F-5FD1A25B1B4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242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FB6A27-C4B4-47E9-A73D-8DEFAB4009D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439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E7AC35-5F5A-4D75-B00D-FBA3D913D31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09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CF6309-C7C1-4F13-BFA9-97178944AAD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443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CEB0C5-94ED-4C4F-80F2-C823D13F4B0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63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83CA48-E4AD-4A71-9C4F-3A3FE03EA48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888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01D7F5-ED76-4C7B-858D-28F6379F897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14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453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6CA61A-6FCD-4A3B-AA6A-FCA75772C80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579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94B9C5-8FF8-4AC3-A98F-F903EC428EF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428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DA3A81-37F3-464E-8A94-0454C80E52B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99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6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21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58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5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14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57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4612A-DF13-43AC-AF20-EB3CF7CBC46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8331-AED9-4708-A574-E808C0DFC8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66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149546-C789-4695-A654-5A6F34E8EBB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60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1983" y="2621515"/>
            <a:ext cx="10515600" cy="100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B Titr" panose="00000700000000000000" pitchFamily="2" charset="-78"/>
              </a:rPr>
              <a:t>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B Titr" panose="00000700000000000000" pitchFamily="2" charset="-78"/>
              </a:rPr>
              <a:t>عنوان مقاله: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24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Titr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B Titr" panose="00000700000000000000" pitchFamily="2" charset="-78"/>
            </a:endParaRPr>
          </a:p>
        </p:txBody>
      </p:sp>
      <p:sp>
        <p:nvSpPr>
          <p:cNvPr id="5" name="Content Placeholder 3"/>
          <p:cNvSpPr txBox="1">
            <a:spLocks noGrp="1"/>
          </p:cNvSpPr>
          <p:nvPr>
            <p:ph idx="1"/>
          </p:nvPr>
        </p:nvSpPr>
        <p:spPr>
          <a:xfrm>
            <a:off x="1338750" y="2981720"/>
            <a:ext cx="10515600" cy="368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</a:pPr>
            <a:endParaRPr lang="fa-IR" sz="2800" dirty="0" smtClean="0">
              <a:latin typeface="Times New Roman" panose="02020603050405020304" pitchFamily="18" charset="0"/>
              <a:cs typeface="B Lotus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endParaRPr lang="fa-IR" dirty="0">
              <a:latin typeface="Times New Roman" panose="02020603050405020304" pitchFamily="18" charset="0"/>
              <a:cs typeface="B Lotus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ارائه‌دهنده:</a:t>
            </a:r>
            <a:r>
              <a:rPr lang="fa-IR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r>
              <a:rPr lang="en-US" sz="20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20</a:t>
            </a:r>
            <a:endParaRPr lang="fa-IR" sz="2000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2400" dirty="0" smtClean="0">
                <a:latin typeface="Times New Roman" panose="02020603050405020304" pitchFamily="18" charset="0"/>
                <a:cs typeface="B Lotus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مشخصات سازمانی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: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r>
              <a:rPr lang="en-US" sz="20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20</a:t>
            </a:r>
            <a:r>
              <a:rPr lang="fa-IR" sz="20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lang="fa-IR" sz="2000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پست الکترونیکی</a:t>
            </a:r>
            <a:r>
              <a:rPr lang="fa-IR" sz="2400" b="1" dirty="0" smtClean="0">
                <a:latin typeface="Times New Roman" panose="02020603050405020304" pitchFamily="18" charset="0"/>
                <a:cs typeface="+mj-cs"/>
              </a:rPr>
              <a:t>: </a:t>
            </a:r>
            <a:r>
              <a:rPr lang="en-US" sz="2000" b="1" dirty="0" smtClean="0">
                <a:latin typeface="Times New Roman" panose="02020603050405020304" pitchFamily="18" charset="0"/>
                <a:cs typeface="+mj-cs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+mj-cs"/>
              </a:rPr>
              <a:t>Times New Roman 20</a:t>
            </a:r>
            <a:endParaRPr lang="fa-IR" sz="2000" dirty="0" smtClean="0">
              <a:latin typeface="Times New Roman" panose="02020603050405020304" pitchFamily="18" charset="0"/>
              <a:cs typeface="+mj-cs"/>
            </a:endParaRPr>
          </a:p>
          <a:p>
            <a:pPr algn="ctr" rtl="1">
              <a:spcBef>
                <a:spcPts val="1200"/>
              </a:spcBef>
              <a:spcAft>
                <a:spcPts val="1200"/>
              </a:spcAft>
            </a:pPr>
            <a:r>
              <a:rPr lang="fa-I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Lotus" pitchFamily="2" charset="-78"/>
              </a:rPr>
              <a:t>توجه بفرمایید در کادر مربوطه در صورت تمایل عکس شخص ارائه‌دهنده درج شود.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0902" y="3621895"/>
            <a:ext cx="6291617" cy="12003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itchFamily="2" charset="-78"/>
              </a:rPr>
              <a:t>نکته بسیار مهم: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itchFamily="2" charset="-78"/>
              </a:rPr>
              <a:t>خواهشمند است که از همین پاورپوینت آماده شده </a:t>
            </a: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itchFamily="2" charset="-78"/>
              </a:rPr>
              <a:t>برای ارائه استفاده </a:t>
            </a: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itchFamily="2" charset="-78"/>
              </a:rPr>
              <a:t>نمایید و هدر </a:t>
            </a: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itchFamily="2" charset="-78"/>
              </a:rPr>
              <a:t>و فوتر آن </a:t>
            </a: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itchFamily="2" charset="-78"/>
              </a:rPr>
              <a:t>تغییر داده نشود.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itchFamily="2" charset="-78"/>
              </a:rPr>
              <a:t>پس از مطالعه، این کادر کامل حذف شود.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38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339" y="64780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10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18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06437" y="2780027"/>
            <a:ext cx="11225835" cy="342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latin typeface="Times New Roman" pitchFamily="18" charset="0"/>
                <a:cs typeface="B Mitra" panose="00000400000000000000" pitchFamily="2" charset="-78"/>
              </a:rPr>
              <a:t>ضرورت و اهداف پژوهش</a:t>
            </a:r>
          </a:p>
          <a:p>
            <a:pPr marL="0" indent="0" algn="r" rtl="1">
              <a:buNone/>
            </a:pPr>
            <a:endParaRPr lang="fa-IR" sz="2400" dirty="0"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این قسمت فقط یک اسلاید باشد و به‌صورت صریح و شفاف،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ضرورت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و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هدف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اصلی پژوهش  بیان شود. لطفا از اختصاص دادن کل فضای اسلاید به متن، اکیداً خودداری نمایید. </a:t>
            </a:r>
            <a:r>
              <a:rPr lang="fa-IR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فونت: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B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Mitra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 22</a:t>
            </a:r>
            <a:endParaRPr lang="fa-IR" sz="2200" dirty="0" smtClean="0">
              <a:solidFill>
                <a:srgbClr val="FF0000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مدت زمان لازم ارائه کامل سخنرانی تنها 10دقیقه است.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از پژوهش‌گران محترم تقاضا می‌شود مدت زمان لازم برای ارائه را اکیداً رعایت نمایند.</a:t>
            </a: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u="sng" dirty="0" smtClean="0">
                <a:latin typeface="Times New Roman" pitchFamily="18" charset="0"/>
                <a:cs typeface="B Mitra" panose="00000400000000000000" pitchFamily="2" charset="-78"/>
              </a:rPr>
              <a:t>توجه بفرمایید که کل اسلایدها از شروع ارائه تا پایان آن </a:t>
            </a:r>
            <a:r>
              <a:rPr lang="fa-IR" sz="2200" u="sng" dirty="0" smtClean="0">
                <a:solidFill>
                  <a:srgbClr val="0070C0"/>
                </a:solidFill>
                <a:latin typeface="Times New Roman" pitchFamily="18" charset="0"/>
                <a:cs typeface="B Mitra" panose="00000400000000000000" pitchFamily="2" charset="-78"/>
              </a:rPr>
              <a:t>10 اسلاید </a:t>
            </a:r>
            <a:r>
              <a:rPr lang="fa-IR" sz="2200" u="sng" dirty="0" smtClean="0">
                <a:latin typeface="Times New Roman" pitchFamily="18" charset="0"/>
                <a:cs typeface="B Mitra" panose="00000400000000000000" pitchFamily="2" charset="-78"/>
              </a:rPr>
              <a:t>باشد.</a:t>
            </a: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هم‌چنین لازم نیست بخشی به نام مرور منابع </a:t>
            </a:r>
            <a:r>
              <a:rPr lang="fa-IR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و یا تحقیقات پیشین ارائه </a:t>
            </a:r>
            <a:r>
              <a:rPr lang="fa-IR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شود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و در صورت ضرورت، ارائه‌دهنده محترم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شفاهی یکی از مهم‌ترین تحقیقات انجام شده پیشین مرتبط با پژوهش خود را بیان نماید.</a:t>
            </a:r>
            <a:endParaRPr lang="fa-IR" sz="2200" dirty="0">
              <a:latin typeface="Times New Roman" pitchFamily="18" charset="0"/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Mitra" panose="00000400000000000000" pitchFamily="2" charset="-78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4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667" y="2867890"/>
            <a:ext cx="10515600" cy="3421613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2200" b="1" dirty="0">
                <a:latin typeface="Times New Roman" pitchFamily="18" charset="0"/>
                <a:cs typeface="B Mitra" panose="00000400000000000000" pitchFamily="2" charset="-78"/>
              </a:rPr>
              <a:t>مواد و </a:t>
            </a:r>
            <a:r>
              <a:rPr lang="fa-IR" sz="2200" b="1" dirty="0" smtClean="0">
                <a:latin typeface="Times New Roman" pitchFamily="18" charset="0"/>
                <a:cs typeface="B Mitra" panose="00000400000000000000" pitchFamily="2" charset="-78"/>
              </a:rPr>
              <a:t>روش‌ها</a:t>
            </a:r>
            <a:endParaRPr lang="fa-IR" sz="2200" b="1" dirty="0"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 این قسمت حداکثر دو اسلاید </a:t>
            </a: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باشد، لطفا به‌صورت </a:t>
            </a:r>
            <a:r>
              <a:rPr lang="fa-IR" sz="2200" dirty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واضح و صریح به روش اصلی کار با استفاده از </a:t>
            </a: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شکل و نمودار جریانی پرداخته شود.</a:t>
            </a:r>
          </a:p>
          <a:p>
            <a:pPr mar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فونت: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B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Mitra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22</a:t>
            </a:r>
            <a:endParaRPr lang="fa-IR" sz="2200" dirty="0">
              <a:solidFill>
                <a:srgbClr val="FF0000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80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257672" y="2937164"/>
            <a:ext cx="10515600" cy="3408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anose="00000400000000000000" pitchFamily="2" charset="-78"/>
              </a:rPr>
              <a:t>مواد و روش‌ها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B Mitra" panose="00000400000000000000" pitchFamily="2" charset="-78"/>
            </a:endParaRPr>
          </a:p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anose="00000400000000000000" pitchFamily="2" charset="-78"/>
              </a:rPr>
              <a:t> </a:t>
            </a:r>
            <a:r>
              <a:rPr kumimoji="0" lang="fa-I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anose="00000400000000000000" pitchFamily="2" charset="-78"/>
              </a:rPr>
              <a:t>مدت زمان لازم ارائه کامل سخنرانی تنها 10دقیقه می‌باشد. </a:t>
            </a:r>
            <a:r>
              <a:rPr kumimoji="0" lang="fa-I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anose="00000400000000000000" pitchFamily="2" charset="-78"/>
              </a:rPr>
              <a:t>از پژوهشگران محترم تقاضا می‌شود مدت زمان لازم برای ارائه را اکیداً رعایت نمایند.</a:t>
            </a:r>
          </a:p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anose="00000400000000000000" pitchFamily="2" charset="-78"/>
              </a:rPr>
              <a:t>توجه بفرمایید که کل اسلایدها از شروع ارائه تا پایان آن </a:t>
            </a:r>
            <a:r>
              <a:rPr kumimoji="0" lang="fa-IR" sz="22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anose="00000400000000000000" pitchFamily="2" charset="-78"/>
              </a:rPr>
              <a:t>10 اسلاید </a:t>
            </a:r>
            <a:r>
              <a:rPr kumimoji="0" lang="fa-IR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anose="00000400000000000000" pitchFamily="2" charset="-78"/>
              </a:rPr>
              <a:t>باشد.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80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292" y="2964873"/>
            <a:ext cx="10515600" cy="3037412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2200" b="1" dirty="0">
                <a:solidFill>
                  <a:prstClr val="black"/>
                </a:solidFill>
                <a:cs typeface="B Mitra" panose="00000400000000000000" pitchFamily="2" charset="-78"/>
              </a:rPr>
              <a:t>نتایج و بحث</a:t>
            </a: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spcAft>
                <a:spcPts val="600"/>
              </a:spcAft>
              <a:buNone/>
              <a:defRPr/>
            </a:pP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لطفا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فقط نتایج مهم و کاربردی ارائه شود.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این قسمت حداکثر 4 الی 5 اسلاید خواهد بود.</a:t>
            </a:r>
          </a:p>
          <a:p>
            <a:pPr marL="0" indent="0" algn="just" rtl="1">
              <a:spcAft>
                <a:spcPts val="600"/>
              </a:spcAft>
              <a:buNone/>
              <a:defRPr/>
            </a:pP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فونت: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B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Mitra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22</a:t>
            </a:r>
            <a:endParaRPr lang="fa-IR" sz="2200" dirty="0">
              <a:solidFill>
                <a:srgbClr val="FF0000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400" dirty="0">
                <a:solidFill>
                  <a:prstClr val="black"/>
                </a:solidFill>
                <a:cs typeface="B Mitra" panose="00000400000000000000" pitchFamily="2" charset="-78"/>
              </a:rPr>
              <a:t> </a:t>
            </a: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08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255"/>
            <a:ext cx="10515600" cy="44867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042" y="1852920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6437" y="6507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66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8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173" y="2854036"/>
            <a:ext cx="10515600" cy="3593248"/>
          </a:xfrm>
        </p:spPr>
        <p:txBody>
          <a:bodyPr/>
          <a:lstStyle/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2200" b="1" dirty="0">
                <a:solidFill>
                  <a:prstClr val="black"/>
                </a:solidFill>
                <a:cs typeface="B Mitra" panose="00000400000000000000" pitchFamily="2" charset="-78"/>
              </a:rPr>
              <a:t>نتیجه‌گیری و پیشنهادات</a:t>
            </a: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a-IR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 smtClean="0">
                <a:solidFill>
                  <a:prstClr val="black"/>
                </a:solidFill>
                <a:cs typeface="B Mitra" panose="00000400000000000000" pitchFamily="2" charset="-78"/>
              </a:rPr>
              <a:t>پژوهش‌گران </a:t>
            </a:r>
            <a:r>
              <a:rPr lang="fa-IR" sz="2200" dirty="0">
                <a:solidFill>
                  <a:prstClr val="black"/>
                </a:solidFill>
                <a:cs typeface="B Mitra" panose="00000400000000000000" pitchFamily="2" charset="-78"/>
              </a:rPr>
              <a:t>محترم لطفاً سعی نمایند نتیجه اصلی تحقیق را با توجه به اهداف و یافته‌های پژوهش به‌صورت واضح و روشن بیان نموده و پیشنهادات خود را در زمینه مرتبط با تحقیق ارائه دهند.</a:t>
            </a: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2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>
                <a:solidFill>
                  <a:srgbClr val="FF0000"/>
                </a:solidFill>
                <a:cs typeface="B Mitra" panose="00000400000000000000" pitchFamily="2" charset="-78"/>
              </a:rPr>
              <a:t>تذکر: اسلایدی برای منابع پژوهش اختصاص داده نشده است.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0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406</Words>
  <Application>Microsoft Office PowerPoint</Application>
  <PresentationFormat>Widescreen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 Lotus</vt:lpstr>
      <vt:lpstr>B Mitra</vt:lpstr>
      <vt:lpstr>B Titr</vt:lpstr>
      <vt:lpstr>Calibri</vt:lpstr>
      <vt:lpstr>Calibri Light</vt:lpstr>
      <vt:lpstr>Times New Roman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Psychology</dc:creator>
  <cp:lastModifiedBy>Moorche</cp:lastModifiedBy>
  <cp:revision>2</cp:revision>
  <dcterms:created xsi:type="dcterms:W3CDTF">2022-08-22T13:18:03Z</dcterms:created>
  <dcterms:modified xsi:type="dcterms:W3CDTF">2024-04-21T12:55:30Z</dcterms:modified>
</cp:coreProperties>
</file>